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AF3294F-FD90-418D-A218-C20DCC59D2E0}" type="datetimeFigureOut">
              <a:rPr lang="en-IN" smtClean="0"/>
              <a:t>15-10-2020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DECACF-4BF7-4242-BD3C-6B129C272396}" type="slidenum">
              <a:rPr lang="en-IN" smtClean="0"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LACK OF INTERNAL DEMOCRACY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DYNASTIC SUCCESSION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MONEY AND MUSCLE POWER</a:t>
            </a:r>
          </a:p>
          <a:p>
            <a:r>
              <a:rPr lang="en-US" sz="2800" dirty="0" smtClean="0"/>
              <a:t>MEANINGFUL CHOCE</a:t>
            </a:r>
            <a:endParaRPr lang="en-IN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CHALLENGES TO POLITICAL PARTIES -III</a:t>
            </a:r>
            <a:endParaRPr lang="en-IN" sz="5400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44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lgerian" panose="04020705040A02060702" pitchFamily="82" charset="0"/>
              </a:rPr>
              <a:t>REFORMING THE PARTIES</a:t>
            </a:r>
            <a:endParaRPr lang="en-IN" dirty="0"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Baskerville Old Face" panose="02020602080505020303" pitchFamily="18" charset="0"/>
              </a:rPr>
              <a:t>DEFECTION MUST BE CONTROLLED</a:t>
            </a:r>
          </a:p>
          <a:p>
            <a:r>
              <a:rPr lang="en-US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AFFIFAVIT DECLARATION BY REPRESENTATIVES</a:t>
            </a:r>
          </a:p>
          <a:p>
            <a:r>
              <a:rPr lang="en-US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INTERNAL PARTY ELECTION</a:t>
            </a:r>
          </a:p>
          <a:p>
            <a:r>
              <a:rPr lang="en-US" dirty="0" smtClean="0">
                <a:solidFill>
                  <a:srgbClr val="7030A0"/>
                </a:solidFill>
                <a:latin typeface="Baskerville Old Face" panose="02020602080505020303" pitchFamily="18" charset="0"/>
              </a:rPr>
              <a:t>REGULATING INTERNAL AFFAIRS</a:t>
            </a:r>
          </a:p>
          <a:p>
            <a:r>
              <a:rPr lang="en-US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SELECTION OF POOR AND GOOD FOR CONTESTING IN ELECTIONS</a:t>
            </a:r>
          </a:p>
          <a:p>
            <a:r>
              <a:rPr lang="en-US" dirty="0" smtClean="0">
                <a:latin typeface="Baskerville Old Face" panose="02020602080505020303" pitchFamily="18" charset="0"/>
              </a:rPr>
              <a:t>GOVERNMENT MAY GRANT FUND TO PARTIES</a:t>
            </a:r>
            <a:endParaRPr lang="en-IN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955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SUCCESS OF DEMOCRACY</a:t>
            </a:r>
            <a:endParaRPr lang="en-IN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lgerian" panose="04020705040A02060702" pitchFamily="82" charset="0"/>
              </a:rPr>
              <a:t>VOTERS MUST CHOOSE THE CORRECT PARTIES</a:t>
            </a:r>
          </a:p>
          <a:p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CRIMINAL CANDIDATES MUST BE DEFEATED</a:t>
            </a:r>
          </a:p>
          <a:p>
            <a:r>
              <a:rPr lang="en-US" dirty="0" smtClean="0">
                <a:solidFill>
                  <a:srgbClr val="FFC000"/>
                </a:solidFill>
                <a:latin typeface="Algerian" panose="04020705040A02060702" pitchFamily="82" charset="0"/>
              </a:rPr>
              <a:t>AWARENESS OF THE VOTERS ARE MUST</a:t>
            </a:r>
          </a:p>
          <a:p>
            <a:r>
              <a:rPr lang="en-US" dirty="0" smtClean="0">
                <a:solidFill>
                  <a:srgbClr val="00B050"/>
                </a:solidFill>
                <a:latin typeface="Algerian" panose="04020705040A02060702" pitchFamily="82" charset="0"/>
              </a:rPr>
              <a:t>INACTIVE REPRESENTATIVES MUST BE CALLED BACK</a:t>
            </a:r>
          </a:p>
          <a:p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CORRUPTED POLITICIANS MUST BE PUNISHED SEVERLY</a:t>
            </a:r>
            <a:endParaRPr lang="en-IN" sz="18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6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</TotalTime>
  <Words>82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CHALLENGES TO POLITICAL PARTIES -III</vt:lpstr>
      <vt:lpstr>REFORMING THE PARTIES</vt:lpstr>
      <vt:lpstr>SUCCESS OF DEMOCRACY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TO POLITICAL PARTIES -III</dc:title>
  <dc:creator>Aecs</dc:creator>
  <cp:lastModifiedBy>Aecs</cp:lastModifiedBy>
  <cp:revision>7</cp:revision>
  <dcterms:created xsi:type="dcterms:W3CDTF">2020-10-14T04:46:46Z</dcterms:created>
  <dcterms:modified xsi:type="dcterms:W3CDTF">2020-10-15T05:27:02Z</dcterms:modified>
</cp:coreProperties>
</file>